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60" r:id="rId3"/>
    <p:sldId id="258" r:id="rId4"/>
    <p:sldId id="259" r:id="rId5"/>
    <p:sldId id="261" r:id="rId6"/>
    <p:sldId id="263" r:id="rId7"/>
    <p:sldId id="264" r:id="rId8"/>
    <p:sldId id="279" r:id="rId9"/>
    <p:sldId id="265" r:id="rId10"/>
    <p:sldId id="262" r:id="rId11"/>
    <p:sldId id="266" r:id="rId12"/>
    <p:sldId id="273" r:id="rId13"/>
    <p:sldId id="274" r:id="rId14"/>
    <p:sldId id="275" r:id="rId15"/>
    <p:sldId id="276" r:id="rId16"/>
    <p:sldId id="277" r:id="rId17"/>
    <p:sldId id="278" r:id="rId18"/>
    <p:sldId id="267" r:id="rId19"/>
    <p:sldId id="268" r:id="rId20"/>
    <p:sldId id="269" r:id="rId21"/>
    <p:sldId id="270" r:id="rId22"/>
    <p:sldId id="271" r:id="rId23"/>
    <p:sldId id="272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ji rasani" userId="5f9ce46452c24f03" providerId="LiveId" clId="{F5887A20-34F4-440B-8C85-EDFFC67530CA}"/>
    <pc:docChg chg="undo redo custSel addSld delSld modSld sldOrd modMainMaster">
      <pc:chgData name="balaji rasani" userId="5f9ce46452c24f03" providerId="LiveId" clId="{F5887A20-34F4-440B-8C85-EDFFC67530CA}" dt="2021-07-03T15:04:11.773" v="13127" actId="1038"/>
      <pc:docMkLst>
        <pc:docMk/>
      </pc:docMkLst>
      <pc:sldChg chg="addSp delSp modSp mod">
        <pc:chgData name="balaji rasani" userId="5f9ce46452c24f03" providerId="LiveId" clId="{F5887A20-34F4-440B-8C85-EDFFC67530CA}" dt="2021-07-03T07:59:53.151" v="12091" actId="2711"/>
        <pc:sldMkLst>
          <pc:docMk/>
          <pc:sldMk cId="1222471964" sldId="256"/>
        </pc:sldMkLst>
        <pc:spChg chg="mod">
          <ac:chgData name="balaji rasani" userId="5f9ce46452c24f03" providerId="LiveId" clId="{F5887A20-34F4-440B-8C85-EDFFC67530CA}" dt="2021-07-01T11:59:58.094" v="958" actId="2711"/>
          <ac:spMkLst>
            <pc:docMk/>
            <pc:sldMk cId="1222471964" sldId="256"/>
            <ac:spMk id="2" creationId="{8B108830-1DA2-4ACB-BC29-6D079226D750}"/>
          </ac:spMkLst>
        </pc:spChg>
        <pc:spChg chg="mod">
          <ac:chgData name="balaji rasani" userId="5f9ce46452c24f03" providerId="LiveId" clId="{F5887A20-34F4-440B-8C85-EDFFC67530CA}" dt="2021-07-03T07:59:53.151" v="12091" actId="2711"/>
          <ac:spMkLst>
            <pc:docMk/>
            <pc:sldMk cId="1222471964" sldId="256"/>
            <ac:spMk id="3" creationId="{3AA67A81-3C1B-4C5E-958C-3F310B5C2C6E}"/>
          </ac:spMkLst>
        </pc:spChg>
        <pc:picChg chg="add del mod">
          <ac:chgData name="balaji rasani" userId="5f9ce46452c24f03" providerId="LiveId" clId="{F5887A20-34F4-440B-8C85-EDFFC67530CA}" dt="2021-07-01T11:08:45.242" v="602" actId="21"/>
          <ac:picMkLst>
            <pc:docMk/>
            <pc:sldMk cId="1222471964" sldId="256"/>
            <ac:picMk id="1026" creationId="{44FC3539-AD26-4F67-8B9F-9151ABB99374}"/>
          </ac:picMkLst>
        </pc:picChg>
        <pc:picChg chg="add mod">
          <ac:chgData name="balaji rasani" userId="5f9ce46452c24f03" providerId="LiveId" clId="{F5887A20-34F4-440B-8C85-EDFFC67530CA}" dt="2021-07-02T11:42:11.682" v="2986" actId="1036"/>
          <ac:picMkLst>
            <pc:docMk/>
            <pc:sldMk cId="1222471964" sldId="256"/>
            <ac:picMk id="1026" creationId="{E60741D1-BB00-4475-A82A-399BF7C27BB4}"/>
          </ac:picMkLst>
        </pc:picChg>
        <pc:picChg chg="add del mod">
          <ac:chgData name="balaji rasani" userId="5f9ce46452c24f03" providerId="LiveId" clId="{F5887A20-34F4-440B-8C85-EDFFC67530CA}" dt="2021-07-02T09:57:40.011" v="2285" actId="21"/>
          <ac:picMkLst>
            <pc:docMk/>
            <pc:sldMk cId="1222471964" sldId="256"/>
            <ac:picMk id="1028" creationId="{3B735596-AD01-459B-8EDB-EF8B9DA8666B}"/>
          </ac:picMkLst>
        </pc:picChg>
        <pc:picChg chg="add del mod">
          <ac:chgData name="balaji rasani" userId="5f9ce46452c24f03" providerId="LiveId" clId="{F5887A20-34F4-440B-8C85-EDFFC67530CA}" dt="2021-07-01T11:56:15.962" v="869" actId="21"/>
          <ac:picMkLst>
            <pc:docMk/>
            <pc:sldMk cId="1222471964" sldId="256"/>
            <ac:picMk id="1030" creationId="{C9C09BF6-830D-4E0A-BB13-034982E92316}"/>
          </ac:picMkLst>
        </pc:picChg>
      </pc:sldChg>
      <pc:sldChg chg="del">
        <pc:chgData name="balaji rasani" userId="5f9ce46452c24f03" providerId="LiveId" clId="{F5887A20-34F4-440B-8C85-EDFFC67530CA}" dt="2021-07-01T10:52:47.695" v="31" actId="47"/>
        <pc:sldMkLst>
          <pc:docMk/>
          <pc:sldMk cId="844497182" sldId="257"/>
        </pc:sldMkLst>
      </pc:sldChg>
      <pc:sldChg chg="addSp modSp new mod ord">
        <pc:chgData name="balaji rasani" userId="5f9ce46452c24f03" providerId="LiveId" clId="{F5887A20-34F4-440B-8C85-EDFFC67530CA}" dt="2021-07-03T08:45:28.618" v="12964" actId="1076"/>
        <pc:sldMkLst>
          <pc:docMk/>
          <pc:sldMk cId="630151174" sldId="258"/>
        </pc:sldMkLst>
        <pc:spChg chg="mod">
          <ac:chgData name="balaji rasani" userId="5f9ce46452c24f03" providerId="LiveId" clId="{F5887A20-34F4-440B-8C85-EDFFC67530CA}" dt="2021-07-03T06:44:33.839" v="11177" actId="1076"/>
          <ac:spMkLst>
            <pc:docMk/>
            <pc:sldMk cId="630151174" sldId="258"/>
            <ac:spMk id="2" creationId="{3D251F1A-EFAB-4CF0-AC0A-A119660345F4}"/>
          </ac:spMkLst>
        </pc:spChg>
        <pc:spChg chg="mod">
          <ac:chgData name="balaji rasani" userId="5f9ce46452c24f03" providerId="LiveId" clId="{F5887A20-34F4-440B-8C85-EDFFC67530CA}" dt="2021-07-03T08:45:25.813" v="12963" actId="1076"/>
          <ac:spMkLst>
            <pc:docMk/>
            <pc:sldMk cId="630151174" sldId="258"/>
            <ac:spMk id="3" creationId="{9060414B-D2D0-4301-9AE3-58CD81A91F0A}"/>
          </ac:spMkLst>
        </pc:spChg>
        <pc:picChg chg="add mod">
          <ac:chgData name="balaji rasani" userId="5f9ce46452c24f03" providerId="LiveId" clId="{F5887A20-34F4-440B-8C85-EDFFC67530CA}" dt="2021-07-03T08:45:28.618" v="12964" actId="1076"/>
          <ac:picMkLst>
            <pc:docMk/>
            <pc:sldMk cId="630151174" sldId="258"/>
            <ac:picMk id="4" creationId="{72427E22-BC87-40A3-918F-7A96FFF51165}"/>
          </ac:picMkLst>
        </pc:picChg>
      </pc:sldChg>
      <pc:sldChg chg="addSp modSp new mod ord">
        <pc:chgData name="balaji rasani" userId="5f9ce46452c24f03" providerId="LiveId" clId="{F5887A20-34F4-440B-8C85-EDFFC67530CA}" dt="2021-07-03T08:46:16.105" v="12965" actId="255"/>
        <pc:sldMkLst>
          <pc:docMk/>
          <pc:sldMk cId="1922342427" sldId="259"/>
        </pc:sldMkLst>
        <pc:spChg chg="mod">
          <ac:chgData name="balaji rasani" userId="5f9ce46452c24f03" providerId="LiveId" clId="{F5887A20-34F4-440B-8C85-EDFFC67530CA}" dt="2021-07-02T14:39:33.249" v="4847" actId="14100"/>
          <ac:spMkLst>
            <pc:docMk/>
            <pc:sldMk cId="1922342427" sldId="259"/>
            <ac:spMk id="2" creationId="{EBDB8FFE-F23B-43A8-A026-C2291ABAB9EF}"/>
          </ac:spMkLst>
        </pc:spChg>
        <pc:spChg chg="mod">
          <ac:chgData name="balaji rasani" userId="5f9ce46452c24f03" providerId="LiveId" clId="{F5887A20-34F4-440B-8C85-EDFFC67530CA}" dt="2021-07-03T08:46:16.105" v="12965" actId="255"/>
          <ac:spMkLst>
            <pc:docMk/>
            <pc:sldMk cId="1922342427" sldId="259"/>
            <ac:spMk id="3" creationId="{407D8A5C-7916-4F6A-BB35-B08B04D9F252}"/>
          </ac:spMkLst>
        </pc:spChg>
        <pc:picChg chg="add mod">
          <ac:chgData name="balaji rasani" userId="5f9ce46452c24f03" providerId="LiveId" clId="{F5887A20-34F4-440B-8C85-EDFFC67530CA}" dt="2021-07-03T04:03:35.226" v="6494" actId="1076"/>
          <ac:picMkLst>
            <pc:docMk/>
            <pc:sldMk cId="1922342427" sldId="259"/>
            <ac:picMk id="4" creationId="{12C8AFA1-B073-4B12-A6FE-B7E5BABA9C61}"/>
          </ac:picMkLst>
        </pc:picChg>
      </pc:sldChg>
      <pc:sldChg chg="modSp new mod">
        <pc:chgData name="balaji rasani" userId="5f9ce46452c24f03" providerId="LiveId" clId="{F5887A20-34F4-440B-8C85-EDFFC67530CA}" dt="2021-07-03T08:02:25.104" v="12118" actId="20577"/>
        <pc:sldMkLst>
          <pc:docMk/>
          <pc:sldMk cId="685375154" sldId="260"/>
        </pc:sldMkLst>
        <pc:spChg chg="mod">
          <ac:chgData name="balaji rasani" userId="5f9ce46452c24f03" providerId="LiveId" clId="{F5887A20-34F4-440B-8C85-EDFFC67530CA}" dt="2021-07-03T07:03:45.040" v="11550" actId="1076"/>
          <ac:spMkLst>
            <pc:docMk/>
            <pc:sldMk cId="685375154" sldId="260"/>
            <ac:spMk id="2" creationId="{F9C54350-6346-4BD3-9AAC-4EDAD7158159}"/>
          </ac:spMkLst>
        </pc:spChg>
        <pc:spChg chg="mod">
          <ac:chgData name="balaji rasani" userId="5f9ce46452c24f03" providerId="LiveId" clId="{F5887A20-34F4-440B-8C85-EDFFC67530CA}" dt="2021-07-03T08:02:25.104" v="12118" actId="20577"/>
          <ac:spMkLst>
            <pc:docMk/>
            <pc:sldMk cId="685375154" sldId="260"/>
            <ac:spMk id="3" creationId="{B2495600-4B9E-40BB-AB07-BADF50C1D7AE}"/>
          </ac:spMkLst>
        </pc:spChg>
      </pc:sldChg>
      <pc:sldChg chg="addSp modSp new mod">
        <pc:chgData name="balaji rasani" userId="5f9ce46452c24f03" providerId="LiveId" clId="{F5887A20-34F4-440B-8C85-EDFFC67530CA}" dt="2021-07-03T08:47:04.416" v="12969" actId="27636"/>
        <pc:sldMkLst>
          <pc:docMk/>
          <pc:sldMk cId="1132362695" sldId="261"/>
        </pc:sldMkLst>
        <pc:spChg chg="mod">
          <ac:chgData name="balaji rasani" userId="5f9ce46452c24f03" providerId="LiveId" clId="{F5887A20-34F4-440B-8C85-EDFFC67530CA}" dt="2021-07-03T04:16:13.416" v="6654" actId="14100"/>
          <ac:spMkLst>
            <pc:docMk/>
            <pc:sldMk cId="1132362695" sldId="261"/>
            <ac:spMk id="2" creationId="{2AC6E95C-CF0C-4892-9D15-712B4F292B13}"/>
          </ac:spMkLst>
        </pc:spChg>
        <pc:spChg chg="mod">
          <ac:chgData name="balaji rasani" userId="5f9ce46452c24f03" providerId="LiveId" clId="{F5887A20-34F4-440B-8C85-EDFFC67530CA}" dt="2021-07-03T08:47:04.416" v="12969" actId="27636"/>
          <ac:spMkLst>
            <pc:docMk/>
            <pc:sldMk cId="1132362695" sldId="261"/>
            <ac:spMk id="3" creationId="{7E159C89-DA4F-4987-83D2-29A59CF644C4}"/>
          </ac:spMkLst>
        </pc:spChg>
        <pc:picChg chg="add mod">
          <ac:chgData name="balaji rasani" userId="5f9ce46452c24f03" providerId="LiveId" clId="{F5887A20-34F4-440B-8C85-EDFFC67530CA}" dt="2021-07-03T04:17:41.277" v="6983" actId="1036"/>
          <ac:picMkLst>
            <pc:docMk/>
            <pc:sldMk cId="1132362695" sldId="261"/>
            <ac:picMk id="1026" creationId="{5D159B81-6AE2-46F6-BB73-62CE6102F03F}"/>
          </ac:picMkLst>
        </pc:picChg>
      </pc:sldChg>
      <pc:sldChg chg="modSp new mod ord">
        <pc:chgData name="balaji rasani" userId="5f9ce46452c24f03" providerId="LiveId" clId="{F5887A20-34F4-440B-8C85-EDFFC67530CA}" dt="2021-07-03T07:41:33.908" v="11868" actId="2711"/>
        <pc:sldMkLst>
          <pc:docMk/>
          <pc:sldMk cId="2844253766" sldId="262"/>
        </pc:sldMkLst>
        <pc:spChg chg="mod">
          <ac:chgData name="balaji rasani" userId="5f9ce46452c24f03" providerId="LiveId" clId="{F5887A20-34F4-440B-8C85-EDFFC67530CA}" dt="2021-07-02T12:44:01.442" v="4133" actId="2711"/>
          <ac:spMkLst>
            <pc:docMk/>
            <pc:sldMk cId="2844253766" sldId="262"/>
            <ac:spMk id="2" creationId="{AD80BC51-0E36-42EE-A638-54CB655E38EA}"/>
          </ac:spMkLst>
        </pc:spChg>
        <pc:spChg chg="mod">
          <ac:chgData name="balaji rasani" userId="5f9ce46452c24f03" providerId="LiveId" clId="{F5887A20-34F4-440B-8C85-EDFFC67530CA}" dt="2021-07-03T07:41:33.908" v="11868" actId="2711"/>
          <ac:spMkLst>
            <pc:docMk/>
            <pc:sldMk cId="2844253766" sldId="262"/>
            <ac:spMk id="3" creationId="{A40CD235-9329-4466-9293-085AA1CE1FB4}"/>
          </ac:spMkLst>
        </pc:spChg>
      </pc:sldChg>
      <pc:sldChg chg="addSp delSp modSp new mod">
        <pc:chgData name="balaji rasani" userId="5f9ce46452c24f03" providerId="LiveId" clId="{F5887A20-34F4-440B-8C85-EDFFC67530CA}" dt="2021-07-03T07:42:05.758" v="11871" actId="27636"/>
        <pc:sldMkLst>
          <pc:docMk/>
          <pc:sldMk cId="1253389443" sldId="263"/>
        </pc:sldMkLst>
        <pc:spChg chg="mod">
          <ac:chgData name="balaji rasani" userId="5f9ce46452c24f03" providerId="LiveId" clId="{F5887A20-34F4-440B-8C85-EDFFC67530CA}" dt="2021-07-02T14:08:39.037" v="4502" actId="14100"/>
          <ac:spMkLst>
            <pc:docMk/>
            <pc:sldMk cId="1253389443" sldId="263"/>
            <ac:spMk id="2" creationId="{62123D7B-AA3B-442C-8AAF-32399B6B383B}"/>
          </ac:spMkLst>
        </pc:spChg>
        <pc:spChg chg="mod">
          <ac:chgData name="balaji rasani" userId="5f9ce46452c24f03" providerId="LiveId" clId="{F5887A20-34F4-440B-8C85-EDFFC67530CA}" dt="2021-07-03T07:42:05.758" v="11871" actId="27636"/>
          <ac:spMkLst>
            <pc:docMk/>
            <pc:sldMk cId="1253389443" sldId="263"/>
            <ac:spMk id="3" creationId="{47009B3A-FC31-4D76-B240-ACDBF1D285E7}"/>
          </ac:spMkLst>
        </pc:spChg>
        <pc:picChg chg="add del mod">
          <ac:chgData name="balaji rasani" userId="5f9ce46452c24f03" providerId="LiveId" clId="{F5887A20-34F4-440B-8C85-EDFFC67530CA}" dt="2021-07-02T12:58:32.264" v="4310" actId="21"/>
          <ac:picMkLst>
            <pc:docMk/>
            <pc:sldMk cId="1253389443" sldId="263"/>
            <ac:picMk id="1026" creationId="{EC1E0133-2246-42DC-8B33-A3D8EF305F0A}"/>
          </ac:picMkLst>
        </pc:picChg>
        <pc:picChg chg="add mod">
          <ac:chgData name="balaji rasani" userId="5f9ce46452c24f03" providerId="LiveId" clId="{F5887A20-34F4-440B-8C85-EDFFC67530CA}" dt="2021-07-02T13:03:46.878" v="4456" actId="1037"/>
          <ac:picMkLst>
            <pc:docMk/>
            <pc:sldMk cId="1253389443" sldId="263"/>
            <ac:picMk id="1028" creationId="{5D8402ED-8532-4F3E-9DBF-066D59687918}"/>
          </ac:picMkLst>
        </pc:picChg>
      </pc:sldChg>
      <pc:sldChg chg="addSp delSp modSp new mod">
        <pc:chgData name="balaji rasani" userId="5f9ce46452c24f03" providerId="LiveId" clId="{F5887A20-34F4-440B-8C85-EDFFC67530CA}" dt="2021-07-02T14:38:18.756" v="4841" actId="1076"/>
        <pc:sldMkLst>
          <pc:docMk/>
          <pc:sldMk cId="157563390" sldId="264"/>
        </pc:sldMkLst>
        <pc:spChg chg="mod">
          <ac:chgData name="balaji rasani" userId="5f9ce46452c24f03" providerId="LiveId" clId="{F5887A20-34F4-440B-8C85-EDFFC67530CA}" dt="2021-07-02T14:37:46.901" v="4813" actId="1076"/>
          <ac:spMkLst>
            <pc:docMk/>
            <pc:sldMk cId="157563390" sldId="264"/>
            <ac:spMk id="2" creationId="{54B2279B-7EC8-4287-B02A-6DFE7BBF6425}"/>
          </ac:spMkLst>
        </pc:spChg>
        <pc:spChg chg="del mod">
          <ac:chgData name="balaji rasani" userId="5f9ce46452c24f03" providerId="LiveId" clId="{F5887A20-34F4-440B-8C85-EDFFC67530CA}" dt="2021-07-02T14:35:51.202" v="4781" actId="21"/>
          <ac:spMkLst>
            <pc:docMk/>
            <pc:sldMk cId="157563390" sldId="264"/>
            <ac:spMk id="3" creationId="{9F77534F-5ABF-4955-93D0-E1E71E5300CB}"/>
          </ac:spMkLst>
        </pc:spChg>
        <pc:picChg chg="add mod">
          <ac:chgData name="balaji rasani" userId="5f9ce46452c24f03" providerId="LiveId" clId="{F5887A20-34F4-440B-8C85-EDFFC67530CA}" dt="2021-07-02T14:38:18.756" v="4841" actId="1076"/>
          <ac:picMkLst>
            <pc:docMk/>
            <pc:sldMk cId="157563390" sldId="264"/>
            <ac:picMk id="2050" creationId="{EA80FB14-4576-4BA8-9B1C-08B86B2237F4}"/>
          </ac:picMkLst>
        </pc:picChg>
      </pc:sldChg>
      <pc:sldChg chg="modSp new mod">
        <pc:chgData name="balaji rasani" userId="5f9ce46452c24f03" providerId="LiveId" clId="{F5887A20-34F4-440B-8C85-EDFFC67530CA}" dt="2021-07-03T07:41:47.085" v="11869" actId="2711"/>
        <pc:sldMkLst>
          <pc:docMk/>
          <pc:sldMk cId="295340535" sldId="265"/>
        </pc:sldMkLst>
        <pc:spChg chg="mod">
          <ac:chgData name="balaji rasani" userId="5f9ce46452c24f03" providerId="LiveId" clId="{F5887A20-34F4-440B-8C85-EDFFC67530CA}" dt="2021-07-02T14:42:04.932" v="4886" actId="2711"/>
          <ac:spMkLst>
            <pc:docMk/>
            <pc:sldMk cId="295340535" sldId="265"/>
            <ac:spMk id="2" creationId="{6DE449F7-4FBA-4CCF-AEFB-C56E9AB69287}"/>
          </ac:spMkLst>
        </pc:spChg>
        <pc:spChg chg="mod">
          <ac:chgData name="balaji rasani" userId="5f9ce46452c24f03" providerId="LiveId" clId="{F5887A20-34F4-440B-8C85-EDFFC67530CA}" dt="2021-07-03T07:41:47.085" v="11869" actId="2711"/>
          <ac:spMkLst>
            <pc:docMk/>
            <pc:sldMk cId="295340535" sldId="265"/>
            <ac:spMk id="3" creationId="{B93ABC80-122F-470C-9ECE-140AE8B18D54}"/>
          </ac:spMkLst>
        </pc:spChg>
      </pc:sldChg>
      <pc:sldChg chg="addSp modSp new del">
        <pc:chgData name="balaji rasani" userId="5f9ce46452c24f03" providerId="LiveId" clId="{F5887A20-34F4-440B-8C85-EDFFC67530CA}" dt="2021-07-02T14:23:08.278" v="4594" actId="2696"/>
        <pc:sldMkLst>
          <pc:docMk/>
          <pc:sldMk cId="940059715" sldId="265"/>
        </pc:sldMkLst>
        <pc:picChg chg="add mod">
          <ac:chgData name="balaji rasani" userId="5f9ce46452c24f03" providerId="LiveId" clId="{F5887A20-34F4-440B-8C85-EDFFC67530CA}" dt="2021-07-02T14:22:22.704" v="4593" actId="1076"/>
          <ac:picMkLst>
            <pc:docMk/>
            <pc:sldMk cId="940059715" sldId="265"/>
            <ac:picMk id="2" creationId="{B27FE964-5A8E-4E4E-87DC-B6E9F0D7E3FA}"/>
          </ac:picMkLst>
        </pc:picChg>
      </pc:sldChg>
      <pc:sldChg chg="addSp delSp modSp new del">
        <pc:chgData name="balaji rasani" userId="5f9ce46452c24f03" providerId="LiveId" clId="{F5887A20-34F4-440B-8C85-EDFFC67530CA}" dt="2021-07-02T14:21:20.855" v="4581" actId="2696"/>
        <pc:sldMkLst>
          <pc:docMk/>
          <pc:sldMk cId="3060079554" sldId="265"/>
        </pc:sldMkLst>
        <pc:picChg chg="add del mod">
          <ac:chgData name="balaji rasani" userId="5f9ce46452c24f03" providerId="LiveId" clId="{F5887A20-34F4-440B-8C85-EDFFC67530CA}" dt="2021-07-02T14:21:15.240" v="4580" actId="21"/>
          <ac:picMkLst>
            <pc:docMk/>
            <pc:sldMk cId="3060079554" sldId="265"/>
            <ac:picMk id="1026" creationId="{DA517FE4-A9A0-4D16-853F-B10105AE6A5C}"/>
          </ac:picMkLst>
        </pc:picChg>
      </pc:sldChg>
      <pc:sldChg chg="addSp modSp new del">
        <pc:chgData name="balaji rasani" userId="5f9ce46452c24f03" providerId="LiveId" clId="{F5887A20-34F4-440B-8C85-EDFFC67530CA}" dt="2021-07-02T14:24:55.973" v="4603" actId="2696"/>
        <pc:sldMkLst>
          <pc:docMk/>
          <pc:sldMk cId="3489950423" sldId="265"/>
        </pc:sldMkLst>
        <pc:picChg chg="add mod">
          <ac:chgData name="balaji rasani" userId="5f9ce46452c24f03" providerId="LiveId" clId="{F5887A20-34F4-440B-8C85-EDFFC67530CA}" dt="2021-07-02T14:23:24.936" v="4602" actId="1038"/>
          <ac:picMkLst>
            <pc:docMk/>
            <pc:sldMk cId="3489950423" sldId="265"/>
            <ac:picMk id="2" creationId="{674186B6-78D2-4789-98F4-463BE06FB138}"/>
          </ac:picMkLst>
        </pc:picChg>
      </pc:sldChg>
      <pc:sldChg chg="addSp delSp modSp new mod">
        <pc:chgData name="balaji rasani" userId="5f9ce46452c24f03" providerId="LiveId" clId="{F5887A20-34F4-440B-8C85-EDFFC67530CA}" dt="2021-07-03T07:58:29.525" v="12085" actId="20577"/>
        <pc:sldMkLst>
          <pc:docMk/>
          <pc:sldMk cId="1770773662" sldId="266"/>
        </pc:sldMkLst>
        <pc:spChg chg="mod">
          <ac:chgData name="balaji rasani" userId="5f9ce46452c24f03" providerId="LiveId" clId="{F5887A20-34F4-440B-8C85-EDFFC67530CA}" dt="2021-07-02T15:48:38.274" v="5170" actId="255"/>
          <ac:spMkLst>
            <pc:docMk/>
            <pc:sldMk cId="1770773662" sldId="266"/>
            <ac:spMk id="2" creationId="{96C683BD-2F6D-4DE7-A6C5-006808AD03A2}"/>
          </ac:spMkLst>
        </pc:spChg>
        <pc:spChg chg="mod">
          <ac:chgData name="balaji rasani" userId="5f9ce46452c24f03" providerId="LiveId" clId="{F5887A20-34F4-440B-8C85-EDFFC67530CA}" dt="2021-07-03T07:58:29.525" v="12085" actId="20577"/>
          <ac:spMkLst>
            <pc:docMk/>
            <pc:sldMk cId="1770773662" sldId="266"/>
            <ac:spMk id="3" creationId="{99007C38-FF4B-41E2-B211-BFF3B03C3BE5}"/>
          </ac:spMkLst>
        </pc:spChg>
        <pc:picChg chg="add del mod">
          <ac:chgData name="balaji rasani" userId="5f9ce46452c24f03" providerId="LiveId" clId="{F5887A20-34F4-440B-8C85-EDFFC67530CA}" dt="2021-07-03T04:23:59.616" v="6996" actId="21"/>
          <ac:picMkLst>
            <pc:docMk/>
            <pc:sldMk cId="1770773662" sldId="266"/>
            <ac:picMk id="2050" creationId="{C23B35DA-B383-4AF7-9CFE-B0BCB8178CD4}"/>
          </ac:picMkLst>
        </pc:picChg>
        <pc:picChg chg="add del mod">
          <ac:chgData name="balaji rasani" userId="5f9ce46452c24f03" providerId="LiveId" clId="{F5887A20-34F4-440B-8C85-EDFFC67530CA}" dt="2021-07-03T04:25:27.099" v="7147" actId="21"/>
          <ac:picMkLst>
            <pc:docMk/>
            <pc:sldMk cId="1770773662" sldId="266"/>
            <ac:picMk id="2052" creationId="{74C9CC9F-90E1-45EF-AF0A-9676B6B27546}"/>
          </ac:picMkLst>
        </pc:picChg>
      </pc:sldChg>
      <pc:sldChg chg="modSp new mod">
        <pc:chgData name="balaji rasani" userId="5f9ce46452c24f03" providerId="LiveId" clId="{F5887A20-34F4-440B-8C85-EDFFC67530CA}" dt="2021-07-03T07:54:19.785" v="12064" actId="2711"/>
        <pc:sldMkLst>
          <pc:docMk/>
          <pc:sldMk cId="3273422801" sldId="267"/>
        </pc:sldMkLst>
        <pc:spChg chg="mod">
          <ac:chgData name="balaji rasani" userId="5f9ce46452c24f03" providerId="LiveId" clId="{F5887A20-34F4-440B-8C85-EDFFC67530CA}" dt="2021-07-02T15:58:19.515" v="5444" actId="1076"/>
          <ac:spMkLst>
            <pc:docMk/>
            <pc:sldMk cId="3273422801" sldId="267"/>
            <ac:spMk id="2" creationId="{782624E4-77FB-4B9E-89EC-C3BEEF3D8E31}"/>
          </ac:spMkLst>
        </pc:spChg>
        <pc:spChg chg="mod">
          <ac:chgData name="balaji rasani" userId="5f9ce46452c24f03" providerId="LiveId" clId="{F5887A20-34F4-440B-8C85-EDFFC67530CA}" dt="2021-07-03T07:54:19.785" v="12064" actId="2711"/>
          <ac:spMkLst>
            <pc:docMk/>
            <pc:sldMk cId="3273422801" sldId="267"/>
            <ac:spMk id="3" creationId="{6A160773-B63E-4A52-83D9-905AD5C1B448}"/>
          </ac:spMkLst>
        </pc:spChg>
      </pc:sldChg>
      <pc:sldChg chg="addSp delSp modSp new mod">
        <pc:chgData name="balaji rasani" userId="5f9ce46452c24f03" providerId="LiveId" clId="{F5887A20-34F4-440B-8C85-EDFFC67530CA}" dt="2021-07-02T16:34:08.938" v="6060" actId="1076"/>
        <pc:sldMkLst>
          <pc:docMk/>
          <pc:sldMk cId="589451371" sldId="268"/>
        </pc:sldMkLst>
        <pc:spChg chg="mod">
          <ac:chgData name="balaji rasani" userId="5f9ce46452c24f03" providerId="LiveId" clId="{F5887A20-34F4-440B-8C85-EDFFC67530CA}" dt="2021-07-02T16:34:08.938" v="6060" actId="1076"/>
          <ac:spMkLst>
            <pc:docMk/>
            <pc:sldMk cId="589451371" sldId="268"/>
            <ac:spMk id="2" creationId="{D50A9D35-83EA-474C-A9A8-EC1649FB558C}"/>
          </ac:spMkLst>
        </pc:spChg>
        <pc:spChg chg="del mod">
          <ac:chgData name="balaji rasani" userId="5f9ce46452c24f03" providerId="LiveId" clId="{F5887A20-34F4-440B-8C85-EDFFC67530CA}" dt="2021-07-02T16:01:41.276" v="5482" actId="21"/>
          <ac:spMkLst>
            <pc:docMk/>
            <pc:sldMk cId="589451371" sldId="268"/>
            <ac:spMk id="3" creationId="{FB55B289-4BC5-42B1-A304-7DE76F869188}"/>
          </ac:spMkLst>
        </pc:spChg>
        <pc:picChg chg="add mod">
          <ac:chgData name="balaji rasani" userId="5f9ce46452c24f03" providerId="LiveId" clId="{F5887A20-34F4-440B-8C85-EDFFC67530CA}" dt="2021-07-02T16:33:35.672" v="6055" actId="1035"/>
          <ac:picMkLst>
            <pc:docMk/>
            <pc:sldMk cId="589451371" sldId="268"/>
            <ac:picMk id="4098" creationId="{DF3A312D-CEF1-41CA-81CF-EF7C7DDD7072}"/>
          </ac:picMkLst>
        </pc:picChg>
      </pc:sldChg>
      <pc:sldChg chg="addSp modSp new mod">
        <pc:chgData name="balaji rasani" userId="5f9ce46452c24f03" providerId="LiveId" clId="{F5887A20-34F4-440B-8C85-EDFFC67530CA}" dt="2021-07-02T16:22:04.103" v="5822" actId="1037"/>
        <pc:sldMkLst>
          <pc:docMk/>
          <pc:sldMk cId="1703039808" sldId="269"/>
        </pc:sldMkLst>
        <pc:spChg chg="mod">
          <ac:chgData name="balaji rasani" userId="5f9ce46452c24f03" providerId="LiveId" clId="{F5887A20-34F4-440B-8C85-EDFFC67530CA}" dt="2021-07-02T16:18:13.530" v="5602" actId="2711"/>
          <ac:spMkLst>
            <pc:docMk/>
            <pc:sldMk cId="1703039808" sldId="269"/>
            <ac:spMk id="2" creationId="{B8C931FD-FEDD-43A2-9EE2-3D4EF783F03F}"/>
          </ac:spMkLst>
        </pc:spChg>
        <pc:picChg chg="add mod">
          <ac:chgData name="balaji rasani" userId="5f9ce46452c24f03" providerId="LiveId" clId="{F5887A20-34F4-440B-8C85-EDFFC67530CA}" dt="2021-07-02T16:22:04.103" v="5822" actId="1037"/>
          <ac:picMkLst>
            <pc:docMk/>
            <pc:sldMk cId="1703039808" sldId="269"/>
            <ac:picMk id="5122" creationId="{A425FA0B-ECD2-4E1C-9C13-607BA50422CE}"/>
          </ac:picMkLst>
        </pc:picChg>
        <pc:picChg chg="add mod">
          <ac:chgData name="balaji rasani" userId="5f9ce46452c24f03" providerId="LiveId" clId="{F5887A20-34F4-440B-8C85-EDFFC67530CA}" dt="2021-07-02T16:19:51.419" v="5760" actId="1036"/>
          <ac:picMkLst>
            <pc:docMk/>
            <pc:sldMk cId="1703039808" sldId="269"/>
            <ac:picMk id="5124" creationId="{CE29DD18-A284-4456-BF5E-4C94FF4A8F39}"/>
          </ac:picMkLst>
        </pc:picChg>
      </pc:sldChg>
      <pc:sldChg chg="new del">
        <pc:chgData name="balaji rasani" userId="5f9ce46452c24f03" providerId="LiveId" clId="{F5887A20-34F4-440B-8C85-EDFFC67530CA}" dt="2021-07-02T16:17:29.027" v="5560" actId="2696"/>
        <pc:sldMkLst>
          <pc:docMk/>
          <pc:sldMk cId="3791661389" sldId="269"/>
        </pc:sldMkLst>
      </pc:sldChg>
      <pc:sldChg chg="addSp modSp new mod">
        <pc:chgData name="balaji rasani" userId="5f9ce46452c24f03" providerId="LiveId" clId="{F5887A20-34F4-440B-8C85-EDFFC67530CA}" dt="2021-07-02T16:26:22.943" v="6021" actId="27636"/>
        <pc:sldMkLst>
          <pc:docMk/>
          <pc:sldMk cId="1790753781" sldId="270"/>
        </pc:sldMkLst>
        <pc:spChg chg="mod">
          <ac:chgData name="balaji rasani" userId="5f9ce46452c24f03" providerId="LiveId" clId="{F5887A20-34F4-440B-8C85-EDFFC67530CA}" dt="2021-07-02T16:26:22.943" v="6021" actId="27636"/>
          <ac:spMkLst>
            <pc:docMk/>
            <pc:sldMk cId="1790753781" sldId="270"/>
            <ac:spMk id="2" creationId="{AD9D48BC-CE1E-4F37-93A6-9B93EC966F3C}"/>
          </ac:spMkLst>
        </pc:spChg>
        <pc:picChg chg="add mod">
          <ac:chgData name="balaji rasani" userId="5f9ce46452c24f03" providerId="LiveId" clId="{F5887A20-34F4-440B-8C85-EDFFC67530CA}" dt="2021-07-02T16:26:04.248" v="6018" actId="1035"/>
          <ac:picMkLst>
            <pc:docMk/>
            <pc:sldMk cId="1790753781" sldId="270"/>
            <ac:picMk id="6146" creationId="{550BD98A-F5FF-49F9-94E8-1BFA153BAB58}"/>
          </ac:picMkLst>
        </pc:picChg>
      </pc:sldChg>
      <pc:sldChg chg="modSp new mod">
        <pc:chgData name="balaji rasani" userId="5f9ce46452c24f03" providerId="LiveId" clId="{F5887A20-34F4-440B-8C85-EDFFC67530CA}" dt="2021-07-03T08:42:30.502" v="12943" actId="2711"/>
        <pc:sldMkLst>
          <pc:docMk/>
          <pc:sldMk cId="682288232" sldId="271"/>
        </pc:sldMkLst>
        <pc:spChg chg="mod">
          <ac:chgData name="balaji rasani" userId="5f9ce46452c24f03" providerId="LiveId" clId="{F5887A20-34F4-440B-8C85-EDFFC67530CA}" dt="2021-07-02T16:41:21.530" v="6080" actId="2711"/>
          <ac:spMkLst>
            <pc:docMk/>
            <pc:sldMk cId="682288232" sldId="271"/>
            <ac:spMk id="2" creationId="{8C567041-F0F2-45BB-AE64-827382CEC894}"/>
          </ac:spMkLst>
        </pc:spChg>
        <pc:spChg chg="mod">
          <ac:chgData name="balaji rasani" userId="5f9ce46452c24f03" providerId="LiveId" clId="{F5887A20-34F4-440B-8C85-EDFFC67530CA}" dt="2021-07-03T08:42:30.502" v="12943" actId="2711"/>
          <ac:spMkLst>
            <pc:docMk/>
            <pc:sldMk cId="682288232" sldId="271"/>
            <ac:spMk id="3" creationId="{092267A7-108D-428A-BA1E-87BE88C585FE}"/>
          </ac:spMkLst>
        </pc:spChg>
      </pc:sldChg>
      <pc:sldChg chg="modSp new mod">
        <pc:chgData name="balaji rasani" userId="5f9ce46452c24f03" providerId="LiveId" clId="{F5887A20-34F4-440B-8C85-EDFFC67530CA}" dt="2021-07-03T08:42:45.262" v="12946" actId="2711"/>
        <pc:sldMkLst>
          <pc:docMk/>
          <pc:sldMk cId="3723362223" sldId="272"/>
        </pc:sldMkLst>
        <pc:spChg chg="mod">
          <ac:chgData name="balaji rasani" userId="5f9ce46452c24f03" providerId="LiveId" clId="{F5887A20-34F4-440B-8C85-EDFFC67530CA}" dt="2021-07-02T17:03:34.848" v="6206" actId="2711"/>
          <ac:spMkLst>
            <pc:docMk/>
            <pc:sldMk cId="3723362223" sldId="272"/>
            <ac:spMk id="2" creationId="{C00AA984-4F6D-47DA-B0F3-7A053324F1CD}"/>
          </ac:spMkLst>
        </pc:spChg>
        <pc:spChg chg="mod">
          <ac:chgData name="balaji rasani" userId="5f9ce46452c24f03" providerId="LiveId" clId="{F5887A20-34F4-440B-8C85-EDFFC67530CA}" dt="2021-07-03T08:42:45.262" v="12946" actId="2711"/>
          <ac:spMkLst>
            <pc:docMk/>
            <pc:sldMk cId="3723362223" sldId="272"/>
            <ac:spMk id="3" creationId="{57342D9D-EF78-4EE9-BDB8-CA6FD2EFD630}"/>
          </ac:spMkLst>
        </pc:spChg>
      </pc:sldChg>
      <pc:sldChg chg="addSp delSp modSp new mod">
        <pc:chgData name="balaji rasani" userId="5f9ce46452c24f03" providerId="LiveId" clId="{F5887A20-34F4-440B-8C85-EDFFC67530CA}" dt="2021-07-03T08:31:20.057" v="12679" actId="14100"/>
        <pc:sldMkLst>
          <pc:docMk/>
          <pc:sldMk cId="2192395869" sldId="273"/>
        </pc:sldMkLst>
        <pc:spChg chg="mod">
          <ac:chgData name="balaji rasani" userId="5f9ce46452c24f03" providerId="LiveId" clId="{F5887A20-34F4-440B-8C85-EDFFC67530CA}" dt="2021-07-03T07:37:24.723" v="11839" actId="2711"/>
          <ac:spMkLst>
            <pc:docMk/>
            <pc:sldMk cId="2192395869" sldId="273"/>
            <ac:spMk id="2" creationId="{42636B70-0180-4D98-A383-D6F28516B288}"/>
          </ac:spMkLst>
        </pc:spChg>
        <pc:spChg chg="mod">
          <ac:chgData name="balaji rasani" userId="5f9ce46452c24f03" providerId="LiveId" clId="{F5887A20-34F4-440B-8C85-EDFFC67530CA}" dt="2021-07-03T08:31:20.057" v="12679" actId="14100"/>
          <ac:spMkLst>
            <pc:docMk/>
            <pc:sldMk cId="2192395869" sldId="273"/>
            <ac:spMk id="3" creationId="{AD35AF99-FC4B-494F-B751-916A7941AAAE}"/>
          </ac:spMkLst>
        </pc:spChg>
        <pc:picChg chg="add del mod">
          <ac:chgData name="balaji rasani" userId="5f9ce46452c24f03" providerId="LiveId" clId="{F5887A20-34F4-440B-8C85-EDFFC67530CA}" dt="2021-07-03T04:34:36.691" v="7339" actId="21"/>
          <ac:picMkLst>
            <pc:docMk/>
            <pc:sldMk cId="2192395869" sldId="273"/>
            <ac:picMk id="4" creationId="{32DC530E-1474-4284-A5E9-B981E23C374B}"/>
          </ac:picMkLst>
        </pc:picChg>
        <pc:picChg chg="add mod">
          <ac:chgData name="balaji rasani" userId="5f9ce46452c24f03" providerId="LiveId" clId="{F5887A20-34F4-440B-8C85-EDFFC67530CA}" dt="2021-07-03T04:35:13.232" v="7425" actId="1038"/>
          <ac:picMkLst>
            <pc:docMk/>
            <pc:sldMk cId="2192395869" sldId="273"/>
            <ac:picMk id="3074" creationId="{2398AB45-C9A5-483B-A032-5731027998BB}"/>
          </ac:picMkLst>
        </pc:picChg>
      </pc:sldChg>
      <pc:sldChg chg="addSp delSp modSp new mod">
        <pc:chgData name="balaji rasani" userId="5f9ce46452c24f03" providerId="LiveId" clId="{F5887A20-34F4-440B-8C85-EDFFC67530CA}" dt="2021-07-03T08:30:49.461" v="12677" actId="14100"/>
        <pc:sldMkLst>
          <pc:docMk/>
          <pc:sldMk cId="452170029" sldId="274"/>
        </pc:sldMkLst>
        <pc:spChg chg="mod">
          <ac:chgData name="balaji rasani" userId="5f9ce46452c24f03" providerId="LiveId" clId="{F5887A20-34F4-440B-8C85-EDFFC67530CA}" dt="2021-07-03T07:38:44.345" v="11848" actId="2711"/>
          <ac:spMkLst>
            <pc:docMk/>
            <pc:sldMk cId="452170029" sldId="274"/>
            <ac:spMk id="2" creationId="{E045479C-BEB9-416E-9316-56144E337060}"/>
          </ac:spMkLst>
        </pc:spChg>
        <pc:spChg chg="mod">
          <ac:chgData name="balaji rasani" userId="5f9ce46452c24f03" providerId="LiveId" clId="{F5887A20-34F4-440B-8C85-EDFFC67530CA}" dt="2021-07-03T08:30:49.461" v="12677" actId="14100"/>
          <ac:spMkLst>
            <pc:docMk/>
            <pc:sldMk cId="452170029" sldId="274"/>
            <ac:spMk id="3" creationId="{08784BCE-CC5B-4469-A2D9-9690C3D927F7}"/>
          </ac:spMkLst>
        </pc:spChg>
        <pc:picChg chg="add del mod">
          <ac:chgData name="balaji rasani" userId="5f9ce46452c24f03" providerId="LiveId" clId="{F5887A20-34F4-440B-8C85-EDFFC67530CA}" dt="2021-07-03T04:47:43.412" v="7641" actId="21"/>
          <ac:picMkLst>
            <pc:docMk/>
            <pc:sldMk cId="452170029" sldId="274"/>
            <ac:picMk id="5" creationId="{965B0040-D7FB-4D6A-BE2A-75112A97DFF3}"/>
          </ac:picMkLst>
        </pc:picChg>
        <pc:picChg chg="add del mod">
          <ac:chgData name="balaji rasani" userId="5f9ce46452c24f03" providerId="LiveId" clId="{F5887A20-34F4-440B-8C85-EDFFC67530CA}" dt="2021-07-03T04:47:33.274" v="7639" actId="21"/>
          <ac:picMkLst>
            <pc:docMk/>
            <pc:sldMk cId="452170029" sldId="274"/>
            <ac:picMk id="4098" creationId="{F39653A0-9284-4C60-A159-B705173B684D}"/>
          </ac:picMkLst>
        </pc:picChg>
        <pc:picChg chg="add mod">
          <ac:chgData name="balaji rasani" userId="5f9ce46452c24f03" providerId="LiveId" clId="{F5887A20-34F4-440B-8C85-EDFFC67530CA}" dt="2021-07-03T04:48:13.503" v="7644" actId="1076"/>
          <ac:picMkLst>
            <pc:docMk/>
            <pc:sldMk cId="452170029" sldId="274"/>
            <ac:picMk id="4100" creationId="{0A72061C-82B9-455F-A02C-B30CBA3FFA5F}"/>
          </ac:picMkLst>
        </pc:picChg>
      </pc:sldChg>
      <pc:sldChg chg="addSp modSp new mod">
        <pc:chgData name="balaji rasani" userId="5f9ce46452c24f03" providerId="LiveId" clId="{F5887A20-34F4-440B-8C85-EDFFC67530CA}" dt="2021-07-03T08:30:03.310" v="12674" actId="14100"/>
        <pc:sldMkLst>
          <pc:docMk/>
          <pc:sldMk cId="868553178" sldId="275"/>
        </pc:sldMkLst>
        <pc:spChg chg="mod">
          <ac:chgData name="balaji rasani" userId="5f9ce46452c24f03" providerId="LiveId" clId="{F5887A20-34F4-440B-8C85-EDFFC67530CA}" dt="2021-07-03T07:43:45.642" v="11879" actId="2711"/>
          <ac:spMkLst>
            <pc:docMk/>
            <pc:sldMk cId="868553178" sldId="275"/>
            <ac:spMk id="2" creationId="{5C1C496A-C1A2-4293-8A57-A578159794C7}"/>
          </ac:spMkLst>
        </pc:spChg>
        <pc:spChg chg="mod">
          <ac:chgData name="balaji rasani" userId="5f9ce46452c24f03" providerId="LiveId" clId="{F5887A20-34F4-440B-8C85-EDFFC67530CA}" dt="2021-07-03T08:30:03.310" v="12674" actId="14100"/>
          <ac:spMkLst>
            <pc:docMk/>
            <pc:sldMk cId="868553178" sldId="275"/>
            <ac:spMk id="3" creationId="{58792E6D-15E4-4E61-9EE3-80D3F12939A2}"/>
          </ac:spMkLst>
        </pc:spChg>
        <pc:picChg chg="add mod">
          <ac:chgData name="balaji rasani" userId="5f9ce46452c24f03" providerId="LiveId" clId="{F5887A20-34F4-440B-8C85-EDFFC67530CA}" dt="2021-07-03T05:04:26.341" v="8109" actId="1038"/>
          <ac:picMkLst>
            <pc:docMk/>
            <pc:sldMk cId="868553178" sldId="275"/>
            <ac:picMk id="5122" creationId="{D7A6D034-C502-4C32-83E2-C1F9DB0A20FA}"/>
          </ac:picMkLst>
        </pc:picChg>
      </pc:sldChg>
      <pc:sldChg chg="addSp modSp new mod">
        <pc:chgData name="balaji rasani" userId="5f9ce46452c24f03" providerId="LiveId" clId="{F5887A20-34F4-440B-8C85-EDFFC67530CA}" dt="2021-07-03T07:47:42.069" v="11911" actId="255"/>
        <pc:sldMkLst>
          <pc:docMk/>
          <pc:sldMk cId="903317213" sldId="276"/>
        </pc:sldMkLst>
        <pc:spChg chg="mod">
          <ac:chgData name="balaji rasani" userId="5f9ce46452c24f03" providerId="LiveId" clId="{F5887A20-34F4-440B-8C85-EDFFC67530CA}" dt="2021-07-03T07:44:51.174" v="11888" actId="2711"/>
          <ac:spMkLst>
            <pc:docMk/>
            <pc:sldMk cId="903317213" sldId="276"/>
            <ac:spMk id="2" creationId="{237D529B-365A-48CC-B140-AC38EDE4EEE7}"/>
          </ac:spMkLst>
        </pc:spChg>
        <pc:spChg chg="mod">
          <ac:chgData name="balaji rasani" userId="5f9ce46452c24f03" providerId="LiveId" clId="{F5887A20-34F4-440B-8C85-EDFFC67530CA}" dt="2021-07-03T07:47:42.069" v="11911" actId="255"/>
          <ac:spMkLst>
            <pc:docMk/>
            <pc:sldMk cId="903317213" sldId="276"/>
            <ac:spMk id="3" creationId="{F1FFF0FD-0CC9-4BB4-B235-69EC33B1F320}"/>
          </ac:spMkLst>
        </pc:spChg>
        <pc:picChg chg="add mod">
          <ac:chgData name="balaji rasani" userId="5f9ce46452c24f03" providerId="LiveId" clId="{F5887A20-34F4-440B-8C85-EDFFC67530CA}" dt="2021-07-03T07:45:48.087" v="11896" actId="1076"/>
          <ac:picMkLst>
            <pc:docMk/>
            <pc:sldMk cId="903317213" sldId="276"/>
            <ac:picMk id="6146" creationId="{7FB08D25-B006-4BD8-812E-31D5AB74977F}"/>
          </ac:picMkLst>
        </pc:picChg>
      </pc:sldChg>
      <pc:sldChg chg="addSp delSp modSp new del mod">
        <pc:chgData name="balaji rasani" userId="5f9ce46452c24f03" providerId="LiveId" clId="{F5887A20-34F4-440B-8C85-EDFFC67530CA}" dt="2021-07-03T05:25:27.343" v="8664" actId="680"/>
        <pc:sldMkLst>
          <pc:docMk/>
          <pc:sldMk cId="586358657" sldId="277"/>
        </pc:sldMkLst>
        <pc:graphicFrameChg chg="add del modGraphic">
          <ac:chgData name="balaji rasani" userId="5f9ce46452c24f03" providerId="LiveId" clId="{F5887A20-34F4-440B-8C85-EDFFC67530CA}" dt="2021-07-03T05:25:26.895" v="8663" actId="27309"/>
          <ac:graphicFrameMkLst>
            <pc:docMk/>
            <pc:sldMk cId="586358657" sldId="277"/>
            <ac:graphicFrameMk id="5" creationId="{C2AA77B7-0726-46B6-A8ED-49A2C54840DD}"/>
          </ac:graphicFrameMkLst>
        </pc:graphicFrameChg>
      </pc:sldChg>
      <pc:sldChg chg="addSp delSp modSp new mod">
        <pc:chgData name="balaji rasani" userId="5f9ce46452c24f03" providerId="LiveId" clId="{F5887A20-34F4-440B-8C85-EDFFC67530CA}" dt="2021-07-03T08:41:25.388" v="12939" actId="20577"/>
        <pc:sldMkLst>
          <pc:docMk/>
          <pc:sldMk cId="2791670530" sldId="277"/>
        </pc:sldMkLst>
        <pc:spChg chg="mod">
          <ac:chgData name="balaji rasani" userId="5f9ce46452c24f03" providerId="LiveId" clId="{F5887A20-34F4-440B-8C85-EDFFC67530CA}" dt="2021-07-03T07:46:31.745" v="11904" actId="27636"/>
          <ac:spMkLst>
            <pc:docMk/>
            <pc:sldMk cId="2791670530" sldId="277"/>
            <ac:spMk id="2" creationId="{A8B14B6D-4DC4-42F4-8C9C-01D781F26FF7}"/>
          </ac:spMkLst>
        </pc:spChg>
        <pc:spChg chg="mod">
          <ac:chgData name="balaji rasani" userId="5f9ce46452c24f03" providerId="LiveId" clId="{F5887A20-34F4-440B-8C85-EDFFC67530CA}" dt="2021-07-03T08:41:25.388" v="12939" actId="20577"/>
          <ac:spMkLst>
            <pc:docMk/>
            <pc:sldMk cId="2791670530" sldId="277"/>
            <ac:spMk id="3" creationId="{4A724645-F725-4ABC-A383-195828F45D72}"/>
          </ac:spMkLst>
        </pc:spChg>
        <pc:picChg chg="add mod">
          <ac:chgData name="balaji rasani" userId="5f9ce46452c24f03" providerId="LiveId" clId="{F5887A20-34F4-440B-8C85-EDFFC67530CA}" dt="2021-07-03T05:30:40.233" v="9040" actId="1038"/>
          <ac:picMkLst>
            <pc:docMk/>
            <pc:sldMk cId="2791670530" sldId="277"/>
            <ac:picMk id="7170" creationId="{B22E94E9-438F-484C-887F-99C0B1E0FF17}"/>
          </ac:picMkLst>
        </pc:picChg>
        <pc:picChg chg="add del mod">
          <ac:chgData name="balaji rasani" userId="5f9ce46452c24f03" providerId="LiveId" clId="{F5887A20-34F4-440B-8C85-EDFFC67530CA}" dt="2021-07-03T08:32:13.003" v="12680" actId="21"/>
          <ac:picMkLst>
            <pc:docMk/>
            <pc:sldMk cId="2791670530" sldId="277"/>
            <ac:picMk id="7172" creationId="{C5921AE9-F59E-4CE8-A2D0-6AB9C091AB85}"/>
          </ac:picMkLst>
        </pc:picChg>
        <pc:picChg chg="add mod">
          <ac:chgData name="balaji rasani" userId="5f9ce46452c24f03" providerId="LiveId" clId="{F5887A20-34F4-440B-8C85-EDFFC67530CA}" dt="2021-07-03T08:35:51.832" v="12784" actId="1035"/>
          <ac:picMkLst>
            <pc:docMk/>
            <pc:sldMk cId="2791670530" sldId="277"/>
            <ac:picMk id="7174" creationId="{CB3BD15C-FA9F-4514-B453-0ABB34AD7452}"/>
          </ac:picMkLst>
        </pc:picChg>
      </pc:sldChg>
      <pc:sldChg chg="addSp delSp modSp new mod">
        <pc:chgData name="balaji rasani" userId="5f9ce46452c24f03" providerId="LiveId" clId="{F5887A20-34F4-440B-8C85-EDFFC67530CA}" dt="2021-07-03T07:53:15.004" v="12058" actId="14100"/>
        <pc:sldMkLst>
          <pc:docMk/>
          <pc:sldMk cId="1295256951" sldId="278"/>
        </pc:sldMkLst>
        <pc:spChg chg="mod">
          <ac:chgData name="balaji rasani" userId="5f9ce46452c24f03" providerId="LiveId" clId="{F5887A20-34F4-440B-8C85-EDFFC67530CA}" dt="2021-07-03T07:49:32.657" v="11971" actId="1076"/>
          <ac:spMkLst>
            <pc:docMk/>
            <pc:sldMk cId="1295256951" sldId="278"/>
            <ac:spMk id="2" creationId="{11CB2271-05A7-4B42-BC9B-883C08080D26}"/>
          </ac:spMkLst>
        </pc:spChg>
        <pc:spChg chg="mod">
          <ac:chgData name="balaji rasani" userId="5f9ce46452c24f03" providerId="LiveId" clId="{F5887A20-34F4-440B-8C85-EDFFC67530CA}" dt="2021-07-03T07:53:15.004" v="12058" actId="14100"/>
          <ac:spMkLst>
            <pc:docMk/>
            <pc:sldMk cId="1295256951" sldId="278"/>
            <ac:spMk id="3" creationId="{6B9488C7-1864-412F-8A59-29FE62252628}"/>
          </ac:spMkLst>
        </pc:spChg>
        <pc:picChg chg="add mod">
          <ac:chgData name="balaji rasani" userId="5f9ce46452c24f03" providerId="LiveId" clId="{F5887A20-34F4-440B-8C85-EDFFC67530CA}" dt="2021-07-03T05:55:04.139" v="9510" actId="14100"/>
          <ac:picMkLst>
            <pc:docMk/>
            <pc:sldMk cId="1295256951" sldId="278"/>
            <ac:picMk id="6" creationId="{7F3DFAC8-854D-4369-937B-5F38C5823F64}"/>
          </ac:picMkLst>
        </pc:picChg>
        <pc:picChg chg="add del mod">
          <ac:chgData name="balaji rasani" userId="5f9ce46452c24f03" providerId="LiveId" clId="{F5887A20-34F4-440B-8C85-EDFFC67530CA}" dt="2021-07-03T05:42:07.344" v="9270" actId="21"/>
          <ac:picMkLst>
            <pc:docMk/>
            <pc:sldMk cId="1295256951" sldId="278"/>
            <ac:picMk id="8194" creationId="{BEF1A8BD-6252-4930-AE05-94403EBBEBD3}"/>
          </ac:picMkLst>
        </pc:picChg>
        <pc:picChg chg="add del mod">
          <ac:chgData name="balaji rasani" userId="5f9ce46452c24f03" providerId="LiveId" clId="{F5887A20-34F4-440B-8C85-EDFFC67530CA}" dt="2021-07-03T05:49:04.420" v="9366" actId="21"/>
          <ac:picMkLst>
            <pc:docMk/>
            <pc:sldMk cId="1295256951" sldId="278"/>
            <ac:picMk id="8196" creationId="{9740598A-9F49-48D9-800E-C0E34C5A5863}"/>
          </ac:picMkLst>
        </pc:picChg>
        <pc:picChg chg="add mod">
          <ac:chgData name="balaji rasani" userId="5f9ce46452c24f03" providerId="LiveId" clId="{F5887A20-34F4-440B-8C85-EDFFC67530CA}" dt="2021-07-03T05:55:01.348" v="9509" actId="14100"/>
          <ac:picMkLst>
            <pc:docMk/>
            <pc:sldMk cId="1295256951" sldId="278"/>
            <ac:picMk id="8198" creationId="{0D471F80-9BD5-4D16-9382-132CBED78349}"/>
          </ac:picMkLst>
        </pc:picChg>
      </pc:sldChg>
      <pc:sldChg chg="addSp delSp modSp new mod">
        <pc:chgData name="balaji rasani" userId="5f9ce46452c24f03" providerId="LiveId" clId="{F5887A20-34F4-440B-8C85-EDFFC67530CA}" dt="2021-07-03T07:59:10.825" v="12090" actId="20577"/>
        <pc:sldMkLst>
          <pc:docMk/>
          <pc:sldMk cId="2002652720" sldId="279"/>
        </pc:sldMkLst>
        <pc:spChg chg="mod">
          <ac:chgData name="balaji rasani" userId="5f9ce46452c24f03" providerId="LiveId" clId="{F5887A20-34F4-440B-8C85-EDFFC67530CA}" dt="2021-07-03T07:59:10.825" v="12090" actId="20577"/>
          <ac:spMkLst>
            <pc:docMk/>
            <pc:sldMk cId="2002652720" sldId="279"/>
            <ac:spMk id="2" creationId="{70684D67-010F-46E6-9FCF-CC5A60CCFC50}"/>
          </ac:spMkLst>
        </pc:spChg>
        <pc:spChg chg="mod">
          <ac:chgData name="balaji rasani" userId="5f9ce46452c24f03" providerId="LiveId" clId="{F5887A20-34F4-440B-8C85-EDFFC67530CA}" dt="2021-07-03T07:31:58.982" v="11800" actId="14100"/>
          <ac:spMkLst>
            <pc:docMk/>
            <pc:sldMk cId="2002652720" sldId="279"/>
            <ac:spMk id="3" creationId="{FDA3913B-B88B-4CC6-8B10-767D44AB484F}"/>
          </ac:spMkLst>
        </pc:spChg>
        <pc:picChg chg="add del mod">
          <ac:chgData name="balaji rasani" userId="5f9ce46452c24f03" providerId="LiveId" clId="{F5887A20-34F4-440B-8C85-EDFFC67530CA}" dt="2021-07-03T06:42:44.597" v="11166" actId="21"/>
          <ac:picMkLst>
            <pc:docMk/>
            <pc:sldMk cId="2002652720" sldId="279"/>
            <ac:picMk id="9218" creationId="{E3C23172-779A-492B-AA0E-A68E46A096B9}"/>
          </ac:picMkLst>
        </pc:picChg>
        <pc:picChg chg="add mod">
          <ac:chgData name="balaji rasani" userId="5f9ce46452c24f03" providerId="LiveId" clId="{F5887A20-34F4-440B-8C85-EDFFC67530CA}" dt="2021-07-03T06:43:15.054" v="11170" actId="1076"/>
          <ac:picMkLst>
            <pc:docMk/>
            <pc:sldMk cId="2002652720" sldId="279"/>
            <ac:picMk id="9220" creationId="{E2E56B47-9E04-4697-A781-9B7C95B00C87}"/>
          </ac:picMkLst>
        </pc:picChg>
      </pc:sldChg>
      <pc:sldChg chg="addSp delSp modSp new">
        <pc:chgData name="balaji rasani" userId="5f9ce46452c24f03" providerId="LiveId" clId="{F5887A20-34F4-440B-8C85-EDFFC67530CA}" dt="2021-07-03T15:04:11.773" v="13127" actId="1038"/>
        <pc:sldMkLst>
          <pc:docMk/>
          <pc:sldMk cId="2774886196" sldId="280"/>
        </pc:sldMkLst>
        <pc:picChg chg="add mod">
          <ac:chgData name="balaji rasani" userId="5f9ce46452c24f03" providerId="LiveId" clId="{F5887A20-34F4-440B-8C85-EDFFC67530CA}" dt="2021-07-03T15:04:11.773" v="13127" actId="1038"/>
          <ac:picMkLst>
            <pc:docMk/>
            <pc:sldMk cId="2774886196" sldId="280"/>
            <ac:picMk id="1026" creationId="{B495BA37-9D9B-4E2D-978A-02B6ABD6BE28}"/>
          </ac:picMkLst>
        </pc:picChg>
        <pc:picChg chg="add del mod">
          <ac:chgData name="balaji rasani" userId="5f9ce46452c24f03" providerId="LiveId" clId="{F5887A20-34F4-440B-8C85-EDFFC67530CA}" dt="2021-07-03T15:01:37.961" v="12997" actId="21"/>
          <ac:picMkLst>
            <pc:docMk/>
            <pc:sldMk cId="2774886196" sldId="280"/>
            <ac:picMk id="1028" creationId="{037436C2-E3F3-4089-A301-DCAE7C3F5301}"/>
          </ac:picMkLst>
        </pc:picChg>
      </pc:sldChg>
      <pc:sldChg chg="addSp modSp new">
        <pc:chgData name="balaji rasani" userId="5f9ce46452c24f03" providerId="LiveId" clId="{F5887A20-34F4-440B-8C85-EDFFC67530CA}" dt="2021-07-03T15:02:59.656" v="13095" actId="1038"/>
        <pc:sldMkLst>
          <pc:docMk/>
          <pc:sldMk cId="3800791744" sldId="281"/>
        </pc:sldMkLst>
        <pc:picChg chg="add mod">
          <ac:chgData name="balaji rasani" userId="5f9ce46452c24f03" providerId="LiveId" clId="{F5887A20-34F4-440B-8C85-EDFFC67530CA}" dt="2021-07-03T15:02:59.656" v="13095" actId="1038"/>
          <ac:picMkLst>
            <pc:docMk/>
            <pc:sldMk cId="3800791744" sldId="281"/>
            <ac:picMk id="2" creationId="{F22F82FE-A7A7-4A31-A4AA-15BC92894381}"/>
          </ac:picMkLst>
        </pc:picChg>
      </pc:sldChg>
      <pc:sldMasterChg chg="setBg">
        <pc:chgData name="balaji rasani" userId="5f9ce46452c24f03" providerId="LiveId" clId="{F5887A20-34F4-440B-8C85-EDFFC67530CA}" dt="2021-07-03T06:55:45.563" v="11193"/>
        <pc:sldMasterMkLst>
          <pc:docMk/>
          <pc:sldMasterMk cId="3730670347" sldId="2147483905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2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25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56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61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8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343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38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0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94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9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90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1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9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70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4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DFDD00-7A16-4A20-BDFC-D42477A1834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EED91D-FDE4-4639-9AE0-AE04CA6E1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67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pedia.org/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tudymafia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8830-1DA2-4ACB-BC29-6D079226D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359" y="1487009"/>
            <a:ext cx="7403977" cy="1740022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solidFill>
                  <a:schemeClr val="tx1"/>
                </a:solidFill>
                <a:latin typeface="Arial Black" panose="020B0A04020102020204" pitchFamily="34" charset="0"/>
              </a:rPr>
              <a:t>ACCIDENT ALERT AND VEHICLE TRACKING SYSTEM USING ARDUINO</a:t>
            </a:r>
            <a:br>
              <a:rPr lang="en-IN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br>
              <a:rPr lang="en-IN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67A81-3C1B-4C5E-958C-3F310B5C2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2610036"/>
            <a:ext cx="4285451" cy="2503504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GUIDED BY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Mr T. V. A. BHANUPRAKASH  SIR,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SUBMITTED BY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R.BALAJI             17JE1A0417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P.KANTHI             17JE1A0413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P.SASIKUMAR           17JE1A0415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C.CHENNAKESAVULU         17JE1A0403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0741D1-BB00-4475-A82A-399BF7C2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81" y="2572915"/>
            <a:ext cx="2088335" cy="213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47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BC51-0E36-42EE-A638-54CB655E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1189608"/>
            <a:ext cx="8158688" cy="75460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DRAW 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CD235-9329-4466-9293-085AA1CE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2823099"/>
            <a:ext cx="8158690" cy="184655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Less global networking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Hardware and software failure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Informed after the accident occurs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No safety for driver and passengers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25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83BD-2F6D-4DE7-A6C5-006808AD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878890"/>
            <a:ext cx="8158688" cy="692458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TECHNICAL</a:t>
            </a:r>
            <a:r>
              <a:rPr lang="en-IN" dirty="0">
                <a:latin typeface="Arial Black" panose="020B0A04020102020204" pitchFamily="34" charset="0"/>
              </a:rPr>
              <a:t> </a:t>
            </a:r>
            <a:r>
              <a:rPr lang="en-IN" sz="3600" dirty="0">
                <a:latin typeface="Arial Black" panose="020B0A04020102020204" pitchFamily="34" charset="0"/>
              </a:rPr>
              <a:t>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07C38-FF4B-41E2-B211-BFF3B03C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1944210"/>
            <a:ext cx="8158690" cy="3737499"/>
          </a:xfrm>
        </p:spPr>
        <p:txBody>
          <a:bodyPr>
            <a:normAutofit lnSpcReduction="10000"/>
          </a:bodyPr>
          <a:lstStyle/>
          <a:p>
            <a:r>
              <a:rPr lang="en-IN" u="sng" dirty="0">
                <a:latin typeface="Arial Black" panose="020B0A04020102020204" pitchFamily="34" charset="0"/>
                <a:cs typeface="Arial" panose="020B0604020202020204" pitchFamily="34" charset="0"/>
              </a:rPr>
              <a:t>Hardware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GPS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GSM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Vibration sensor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Alarm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Accelerometer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Liquid crystal display(LCD)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7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6B70-0180-4D98-A383-D6F28516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958788"/>
            <a:ext cx="3941848" cy="67470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ARDUINO UNO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5AF99-FC4B-494F-B751-916A7941A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8" y="2263807"/>
            <a:ext cx="3160614" cy="374637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Arduino – software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Uno-one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Microcontroller-ATmega328p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14 digital I /o pins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I /o  pins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microcontroller simply connect to a computer with a USB cable to get started. </a:t>
            </a:r>
          </a:p>
        </p:txBody>
      </p:sp>
      <p:pic>
        <p:nvPicPr>
          <p:cNvPr id="3074" name="Picture 2" descr="Arduino UNO">
            <a:extLst>
              <a:ext uri="{FF2B5EF4-FFF2-40B4-BE49-F238E27FC236}">
                <a16:creationId xmlns:a16="http://schemas.microsoft.com/office/drawing/2014/main" id="{2398AB45-C9A5-483B-A032-57310279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93" y="1781671"/>
            <a:ext cx="5515841" cy="38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479C-BEB9-416E-9316-56144E33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1127464"/>
            <a:ext cx="4350220" cy="61255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GPS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84BCE-CC5B-4469-A2D9-9690C3D92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306" y="2512381"/>
            <a:ext cx="4811696" cy="347560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GPS – global positioning system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It detects latitude and longitude of any location with exact UTC(universal time coordinated) time</a:t>
            </a:r>
            <a:endParaRPr lang="en-US" sz="20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device receives the coordinates from the satellite for each and every second, with time and date.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GPS module is used to track the location of an accident in our project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72061C-82B9-455F-A02C-B30CBA3F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16" y="1825655"/>
            <a:ext cx="51911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7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496A-C1A2-4293-8A57-A5781597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323" y="918105"/>
            <a:ext cx="4314710" cy="70650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GSM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92E6D-15E4-4E61-9EE3-80D3F1293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1872" y="1926454"/>
            <a:ext cx="5951016" cy="420801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GSM- global system for mobile communication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It is a wireless cellular communication  technique used for public communication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SIM900 GSM module is preferred for this project for communication between accident detector and alert system and mobile phone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It is basically tri-band work on various frequency range(EGSM 900MHZDSC1800 MHZandPCS1900MHZ)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order to make communication between GSM and Arduino uno we Rx pin of GSM module and Tx pin of Arduino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A6D034-C502-4C32-83E2-C1F9DB0A2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88" y="1592977"/>
            <a:ext cx="4001007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5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529B-365A-48CC-B140-AC38EDE4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672" y="958788"/>
            <a:ext cx="5033639" cy="106532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VIBRATION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FF0FD-0CC9-4BB4-B235-69EC33B1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2547891"/>
            <a:ext cx="3453578" cy="320483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Vibration is most commonly measured by  accelerometer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sensor uses the piezoelectric effects while measuring the changes with in acceleration ,pressure ,temperature etc.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It is also called a piezoelectric sensor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B08D25-B006-4BD8-812E-31D5AB74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39" y="1881569"/>
            <a:ext cx="3871161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31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4B6D-4DC4-42F4-8C9C-01D781F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84" y="683582"/>
            <a:ext cx="7386383" cy="727967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Alarm module and accelerometer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4645-F725-4ABC-A383-195828F45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0386" y="1669003"/>
            <a:ext cx="4734398" cy="36820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Alarm is a output module used for indication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Accelerometer is electromechanical device used for measure acceleration forces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Pin description of accelerometer: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 -5v supply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X,Y,Z- OUT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ST-sensitivity of sensor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22E94E9-438F-484C-887F-99C0B1E0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71" y="950243"/>
            <a:ext cx="3231624" cy="24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B3BD15C-FA9F-4514-B453-0ABB34AD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11" y="3027832"/>
            <a:ext cx="3199306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7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2271-05A7-4B42-BC9B-883C0808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44" y="634831"/>
            <a:ext cx="3080713" cy="61773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LCD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88C7-1864-412F-8A59-29FE62252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1837679"/>
            <a:ext cx="2698976" cy="296292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LCD – liquid crystal display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has total 16 pins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is used to display the output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has two rows each one has 16 numbers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has 16 columns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3DFAC8-854D-4369-937B-5F38C582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14" y="634831"/>
            <a:ext cx="4723142" cy="29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D471F80-9BD5-4D16-9382-132CBED7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17" y="3844870"/>
            <a:ext cx="4731421" cy="23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256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4E4-77FB-4B9E-89EC-C3BEEF3D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62" y="1215310"/>
            <a:ext cx="3781887" cy="555588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SOFTWARE: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60773-B63E-4A52-83D9-905AD5C1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289" y="3169329"/>
            <a:ext cx="8701678" cy="97654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Arduino IDE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Proteus</a:t>
            </a:r>
          </a:p>
        </p:txBody>
      </p:sp>
    </p:spTree>
    <p:extLst>
      <p:ext uri="{BB962C8B-B14F-4D97-AF65-F5344CB8AC3E}">
        <p14:creationId xmlns:p14="http://schemas.microsoft.com/office/powerpoint/2010/main" val="327342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9D35-83EA-474C-A9A8-EC1649F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15" y="643060"/>
            <a:ext cx="4003829" cy="66582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INITIAL STATUS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3A312D-CEF1-41CA-81CF-EF7C7DDD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91" y="1530835"/>
            <a:ext cx="8327300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5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4350-6346-4BD3-9AAC-4EDAD715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704" y="590366"/>
            <a:ext cx="3338166" cy="53266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95600-4B9E-40BB-AB07-BADF50C1D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9" y="1189609"/>
            <a:ext cx="5965956" cy="5104659"/>
          </a:xfrm>
        </p:spPr>
        <p:txBody>
          <a:bodyPr>
            <a:no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ABSTRACT 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INTRODUCTION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EXISTING SYSTEM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PROPOSED SYSTEM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BLOCK DIAGRAM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WORKING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ADVANTAGES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DRAWBACKS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TECHNICAL SPECIFICATIONS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SOFTWARE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INITIAL STATUS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GPS AND GSM ACTIVATED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APPLICATIONS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REFERENCES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7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31FD-FEDD-43A2-9EE2-3D4EF783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91056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GPS AND GSM ACTIVATED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25FA0B-ECD2-4E1C-9C13-607BA504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26" y="2474906"/>
            <a:ext cx="4879277" cy="32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E29DD18-A284-4456-BF5E-4C94FF4A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10" y="2736992"/>
            <a:ext cx="4723142" cy="26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39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8BC-CE1E-4F37-93A6-9B93EC96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3383130" cy="997587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RESULT:-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50BD98A-F5FF-49F9-94E8-1BFA153BA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11" y="630625"/>
            <a:ext cx="4661477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041-F0F2-45BB-AE64-827382CE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870012"/>
            <a:ext cx="8158688" cy="954547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267A7-108D-428A-BA1E-87BE88C5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6655" y="3249227"/>
            <a:ext cx="8158690" cy="81674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Auto motives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Auto mobiles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228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A984-4F6D-47DA-B0F3-7A053324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905522"/>
            <a:ext cx="8158688" cy="621437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42D9D-EF78-4EE9-BDB8-CA6FD2EFD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6655" y="2849732"/>
            <a:ext cx="7855314" cy="1491449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http://www.arduino.cc/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http://www.Wikipedia.org/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http://studymafia.org/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362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95BA37-9D9B-4E2D-978A-02B6ABD6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33" y="657260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88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22F82FE-A7A7-4A31-A4AA-15BC9289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721" y="677580"/>
            <a:ext cx="7353110" cy="55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9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1F1A-EFAB-4CF0-AC0A-A1196603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855271" y="630316"/>
            <a:ext cx="8158688" cy="69245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414B-D2D0-4301-9AE3-58CD81A9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2821" y="1597980"/>
            <a:ext cx="6125592" cy="403046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Arduino Based Vehicle Accident Alert System using GPS, GSM and Accelerometer.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Accelerometer  detects  the sudden change in the axes of vehicle and GSM module send the alert message on your Mobile Phone with the location of the accident.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Location of accident is sent in the form of Google map link, derived from the latitude and longitude from GPS module.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2 switches present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SOS- Switch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Reset-Switch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SOS  Switch triggers the buzzer if the person is feeling sick.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Reset Switch  is also provided terminate the sending message in rare cases where there is no casualty ,this can save the time of the  ambulance.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427E22-BC87-40A3-918F-7A96FFF5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3" y="1597980"/>
            <a:ext cx="4150639" cy="29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5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8FFE-F23B-43A8-A026-C2291ABA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651" y="678426"/>
            <a:ext cx="5360714" cy="75087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D8A5C-7916-4F6A-BB35-B08B04D9F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421" y="1921297"/>
            <a:ext cx="6283940" cy="425827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main intention of this project is to find the accident spot at any place and intimating it to ambulance through the GPS and GSM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GPS based vehicle accident identification module contains MEMS,GSM module and GPS module connected to Arduino board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Now a days ,it became very difficult to know that an accident has occurred and to locate the position where it has occurs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GSM technology is used to establish cellular communication and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GPS is used to trace the position of the vehicle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system of identification and intimation regarding an accident in previous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Later on the SMS service begins for intimation purpose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C8AFA1-B073-4B12-A6FE-B7E5BABA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42" y="2095507"/>
            <a:ext cx="3519237" cy="3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4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E95C-CF0C-4892-9D15-712B4F29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1162976"/>
            <a:ext cx="4865125" cy="541537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EXISTING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C89-DA4F-4987-83D2-29A59CF64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2485748"/>
            <a:ext cx="4998292" cy="334688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Majorly it is common scenario that people die in  unnoticed accidents, especially at  night time.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Communication is possible only through telephone calls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There is system to inform the rescue forces when the accident occurs.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Every day around the world ,a large number of people die from an accident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At once an accident happened we did not find the exact location of the place </a:t>
            </a: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159B81-6AE2-46F6-BB73-62CE6102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36" y="300344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6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3D7B-AA3B-442C-8AAF-32399B6B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383" y="1198485"/>
            <a:ext cx="5157927" cy="790113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PROPOSED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9B3A-FC31-4D76-B240-ACDBF1D28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2654423"/>
            <a:ext cx="3302657" cy="1802166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This project presents an automotive localization system using GPS and GSM services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8402ED-8532-4F3E-9DBF-066D5968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17" y="2565645"/>
            <a:ext cx="5334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8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279B-7EC8-4287-B02A-6DFE7BBF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85" y="641524"/>
            <a:ext cx="4731960" cy="603681"/>
          </a:xfrm>
        </p:spPr>
        <p:txBody>
          <a:bodyPr>
            <a:no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BLOCK 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80FB14-4576-4BA8-9B1C-08B86B22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50" y="1606859"/>
            <a:ext cx="6972777" cy="467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4D67-010F-46E6-9FCF-CC5A60CC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63" y="696164"/>
            <a:ext cx="4367976" cy="679876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WORKING 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913B-B88B-4CC6-8B10-767D44AB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986" y="1625349"/>
            <a:ext cx="6729282" cy="453648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Arduino is used as main microcontroller  and this system is made for an accident alert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whole system is implemented in vehicle itself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Whenever an accident occurs, the sudden changes in axes(x ,y ,z ) of the accelerometer ADXL335, it senses an over all impact and used to detect possibility of accident.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Arduino sends the signal to GPS ne06m, it detects the location of the accident.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Alert message is sent to through the GSM network using SIM900A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Emergency message is received on the mobile number which is given in the program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Modules and other parts of system are centrally controlled from Arduino Uno.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It is connected to 8v battery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2E56B47-9E04-4697-A781-9B7C95B0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67" y="1553592"/>
            <a:ext cx="3884748" cy="218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5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49F7-4FBA-4CCF-AEFB-C56E9AB6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693" y="971371"/>
            <a:ext cx="6143510" cy="679876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ABC80-122F-470C-9ECE-140AE8B18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70" y="2514600"/>
            <a:ext cx="7332956" cy="182879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Automatic alert on vehicle accident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Immediate help can be provided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Accident rate  can be reduced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Accident tracking technology can be used with out delay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0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2">
      <a:dk1>
        <a:srgbClr val="000000"/>
      </a:dk1>
      <a:lt1>
        <a:srgbClr val="E6EEF0"/>
      </a:lt1>
      <a:dk2>
        <a:srgbClr val="E0EAEF"/>
      </a:dk2>
      <a:lt2>
        <a:srgbClr val="E0EAEF"/>
      </a:lt2>
      <a:accent1>
        <a:srgbClr val="FFBFBF"/>
      </a:accent1>
      <a:accent2>
        <a:srgbClr val="DEE2EB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815</TotalTime>
  <Words>889</Words>
  <Application>Microsoft Office PowerPoint</Application>
  <PresentationFormat>Widescreen</PresentationFormat>
  <Paragraphs>131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Courier New</vt:lpstr>
      <vt:lpstr>Garamond</vt:lpstr>
      <vt:lpstr>Wingdings</vt:lpstr>
      <vt:lpstr>Organic</vt:lpstr>
      <vt:lpstr>ACCIDENT ALERT AND VEHICLE TRACKING SYSTEM USING ARDUINO  </vt:lpstr>
      <vt:lpstr>CONTENTS</vt:lpstr>
      <vt:lpstr>ABSTRACT</vt:lpstr>
      <vt:lpstr>INTRODUCTION</vt:lpstr>
      <vt:lpstr>EXISTING SYSTEM</vt:lpstr>
      <vt:lpstr>PROPOSED SYSTEM</vt:lpstr>
      <vt:lpstr>BLOCK DIAGRAM</vt:lpstr>
      <vt:lpstr>WORKING :-</vt:lpstr>
      <vt:lpstr>ADVANTAGES</vt:lpstr>
      <vt:lpstr>DRAW BACKS</vt:lpstr>
      <vt:lpstr>TECHNICAL SPECIFICATION</vt:lpstr>
      <vt:lpstr>ARDUINO UNO</vt:lpstr>
      <vt:lpstr>GPS MODULE</vt:lpstr>
      <vt:lpstr>GSM MODULE</vt:lpstr>
      <vt:lpstr>VIBRATION SENSOR</vt:lpstr>
      <vt:lpstr>Alarm module and accelerometer</vt:lpstr>
      <vt:lpstr>LCD</vt:lpstr>
      <vt:lpstr>SOFTWARE:</vt:lpstr>
      <vt:lpstr>INITIAL STATUS </vt:lpstr>
      <vt:lpstr>GPS AND GSM ACTIVATED</vt:lpstr>
      <vt:lpstr>RESULT:-</vt:lpstr>
      <vt:lpstr>APPLICATIONS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ACCIDENT ALERT AND VEHICLE TRACKING SYSTEM USING ARDUINO</dc:title>
  <dc:creator>balaji rasani</dc:creator>
  <cp:lastModifiedBy>balaji rasani</cp:lastModifiedBy>
  <cp:revision>64</cp:revision>
  <dcterms:created xsi:type="dcterms:W3CDTF">2021-07-01T09:54:51Z</dcterms:created>
  <dcterms:modified xsi:type="dcterms:W3CDTF">2021-07-03T15:05:03Z</dcterms:modified>
</cp:coreProperties>
</file>